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Firstly, 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which 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Once the initial sequence setup is complete, </a:t>
            </a:r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  <a:endParaRPr lang="en-US"/>
          </a:p>
          <a:p>
            <a:pPr lvl="1">
              <a:buClr>
                <a:srgbClr val="FFFFFF"/>
              </a:buClr>
            </a:pPr>
            <a:r>
              <a:rPr lang="en-US" dirty="0"/>
              <a:t>Provides a 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They are very 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They are 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Via a process called 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  <a:endParaRPr lang="en-US"/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 (more on this in a later slide)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/>
                  <a:t>Another crucial parameter for </a:t>
                </a:r>
                <a:r>
                  <a:rPr lang="en-US" sz="1500" err="1"/>
                  <a:t>Repliclade</a:t>
                </a:r>
                <a:r>
                  <a:rPr lang="en-US" sz="150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/>
                  <a:t>The effective population size can be 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500"/>
                  <a:t> from here on out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/>
                  <a:t>It is 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/>
              </a:p>
              <a:p>
                <a:pPr>
                  <a:lnSpc>
                    <a:spcPct val="90000"/>
                  </a:lnSpc>
                </a:pPr>
                <a:r>
                  <a:rPr lang="en-US" sz="1500"/>
                  <a:t>µ is the mutation rate as described in earlier slides and theta is considered a measure of genetic diversity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 r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which consolidates various evolutionary principles and models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where 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 t="-1074" b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/>
                  <a:t>Now that we have all the variables required, </a:t>
                </a:r>
                <a:r>
                  <a:rPr lang="en-US" dirty="0" err="1"/>
                  <a:t>Repliclade</a:t>
                </a:r>
                <a:r>
                  <a:rPr lang="en-US" dirty="0"/>
                  <a:t> can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r="-1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Now that we have acquired a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we can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where </a:t>
                </a:r>
                <a:r>
                  <a:rPr lang="en-US" dirty="0" err="1"/>
                  <a:t>i</a:t>
                </a:r>
                <a:r>
                  <a:rPr lang="en-US" dirty="0"/>
                  <a:t> is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6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(In Progress)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FB4D-BB0F-4844-9968-6D1F4EFF2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has the ability to identify conserved regions within the ancestral sequence</a:t>
            </a:r>
          </a:p>
          <a:p>
            <a:r>
              <a:rPr lang="en-US" dirty="0"/>
              <a:t>Derived from the original group of sequences</a:t>
            </a:r>
            <a:endParaRPr lang="en-US" dirty="0">
              <a:cs typeface="Calibri"/>
            </a:endParaRPr>
          </a:p>
          <a:p>
            <a:r>
              <a:rPr lang="en-US" dirty="0"/>
              <a:t>Prompts the user whether they would like to take the conserved regions into consideration for the simulation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Shannon's Entropy Score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Compares to a threshold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For each generation, the previously described probabilities are calculated</a:t>
            </a:r>
          </a:p>
          <a:p>
            <a:pPr>
              <a:lnSpc>
                <a:spcPct val="90000"/>
              </a:lnSpc>
            </a:pPr>
            <a:r>
              <a:rPr lang="en-US" sz="1300"/>
              <a:t>Currently, only one operation per sequence is allowed per generation</a:t>
            </a:r>
          </a:p>
          <a:p>
            <a:pPr>
              <a:lnSpc>
                <a:spcPct val="90000"/>
              </a:lnSpc>
            </a:pPr>
            <a:r>
              <a:rPr lang="en-US" sz="1300"/>
              <a:t>If none of the probability rolls for duplication, extinction, and indel events are met</a:t>
            </a:r>
            <a:endParaRPr lang="en-US" sz="130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/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/>
              <a:t>To compare results derived during each iteration</a:t>
            </a:r>
            <a:endParaRPr lang="en-US" sz="130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  <a:endParaRPr lang="en-US"/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this, and 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  <a:endParaRPr lang="en-US" sz="170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nucleotide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endParaRPr lang="en-US" sz="130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BDE5-E1C0-4685-BB6A-67A10F86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2171</Words>
  <Application>Microsoft Office PowerPoint</Application>
  <PresentationFormat>Widescreen</PresentationFormat>
  <Paragraphs>154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The coalescent</vt:lpstr>
      <vt:lpstr>Repliclade – implementation of coalescent</vt:lpstr>
      <vt:lpstr>Repliclade – Estimating effective population size</vt:lpstr>
      <vt:lpstr>Estimating θ – watterson method</vt:lpstr>
      <vt:lpstr>Back to effective population size</vt:lpstr>
      <vt:lpstr>Estimation of coalescence time</vt:lpstr>
      <vt:lpstr>Finding conserved regions (In Progress)</vt:lpstr>
      <vt:lpstr>The Simulation</vt:lpstr>
      <vt:lpstr>Kicking off the simulation</vt:lpstr>
      <vt:lpstr>Evolutionary models in the simulator</vt:lpstr>
      <vt:lpstr>The simulation process</vt:lpstr>
      <vt:lpstr>Simulation Iteration process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An Evolutionary Simulator</dc:title>
  <dc:creator>Haki Dehari</dc:creator>
  <cp:lastModifiedBy>Haki Dehari</cp:lastModifiedBy>
  <cp:revision>218</cp:revision>
  <dcterms:created xsi:type="dcterms:W3CDTF">2021-02-02T00:54:38Z</dcterms:created>
  <dcterms:modified xsi:type="dcterms:W3CDTF">2021-02-19T02:29:12Z</dcterms:modified>
</cp:coreProperties>
</file>